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1" r:id="rId6"/>
    <p:sldId id="266" r:id="rId7"/>
    <p:sldId id="267" r:id="rId8"/>
    <p:sldId id="260" r:id="rId9"/>
    <p:sldId id="262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2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13EC-56D6-48CB-8B20-60C21DEDA7D2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B91B-7994-4D57-89B4-310C8B4BF411}" type="slidenum">
              <a:rPr lang="en-US" smtClean="0"/>
              <a:t>‹#›</a:t>
            </a:fld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95" y="0"/>
            <a:ext cx="1994601" cy="61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313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13EC-56D6-48CB-8B20-60C21DEDA7D2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B91B-7994-4D57-89B4-310C8B4BF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010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13EC-56D6-48CB-8B20-60C21DEDA7D2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B91B-7994-4D57-89B4-310C8B4BF41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2523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13EC-56D6-48CB-8B20-60C21DEDA7D2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B91B-7994-4D57-89B4-310C8B4BF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58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13EC-56D6-48CB-8B20-60C21DEDA7D2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B91B-7994-4D57-89B4-310C8B4BF41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7630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13EC-56D6-48CB-8B20-60C21DEDA7D2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B91B-7994-4D57-89B4-310C8B4BF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730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13EC-56D6-48CB-8B20-60C21DEDA7D2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B91B-7994-4D57-89B4-310C8B4BF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22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13EC-56D6-48CB-8B20-60C21DEDA7D2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B91B-7994-4D57-89B4-310C8B4BF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8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13EC-56D6-48CB-8B20-60C21DEDA7D2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B91B-7994-4D57-89B4-310C8B4BF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52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13EC-56D6-48CB-8B20-60C21DEDA7D2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B91B-7994-4D57-89B4-310C8B4BF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1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13EC-56D6-48CB-8B20-60C21DEDA7D2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B91B-7994-4D57-89B4-310C8B4BF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750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13EC-56D6-48CB-8B20-60C21DEDA7D2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B91B-7994-4D57-89B4-310C8B4BF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9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13EC-56D6-48CB-8B20-60C21DEDA7D2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B91B-7994-4D57-89B4-310C8B4BF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0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13EC-56D6-48CB-8B20-60C21DEDA7D2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B91B-7994-4D57-89B4-310C8B4BF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2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13EC-56D6-48CB-8B20-60C21DEDA7D2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B91B-7994-4D57-89B4-310C8B4BF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19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13EC-56D6-48CB-8B20-60C21DEDA7D2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B91B-7994-4D57-89B4-310C8B4BF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84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A13EC-56D6-48CB-8B20-60C21DEDA7D2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0C8B91B-7994-4D57-89B4-310C8B4BF411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91" y="0"/>
            <a:ext cx="1994601" cy="61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545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City of Ocala Leadership Group Meeting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December 8,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2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851783"/>
            <a:ext cx="6347715" cy="1826581"/>
          </a:xfrm>
        </p:spPr>
        <p:txBody>
          <a:bodyPr anchor="b">
            <a:normAutofit/>
          </a:bodyPr>
          <a:lstStyle/>
          <a:p>
            <a:pPr algn="ctr"/>
            <a:r>
              <a:rPr lang="en-US" sz="3600" dirty="0" smtClean="0"/>
              <a:t>Comments / questions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5170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dirty="0" smtClean="0"/>
              <a:t>Leadership Group Meeting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Proof of publication</a:t>
            </a:r>
          </a:p>
          <a:p>
            <a:r>
              <a:rPr lang="en-US" dirty="0" smtClean="0"/>
              <a:t>Approval of October 27, 2016 minutes</a:t>
            </a:r>
          </a:p>
          <a:p>
            <a:r>
              <a:rPr lang="en-US" dirty="0" smtClean="0"/>
              <a:t>Midtown Master Plan activity (30 min.)</a:t>
            </a:r>
          </a:p>
          <a:p>
            <a:r>
              <a:rPr lang="en-US" dirty="0"/>
              <a:t>Code amendment for M-1 </a:t>
            </a:r>
            <a:r>
              <a:rPr lang="en-US" dirty="0" smtClean="0"/>
              <a:t>uses (10 min.)</a:t>
            </a:r>
            <a:endParaRPr lang="en-US" dirty="0"/>
          </a:p>
          <a:p>
            <a:r>
              <a:rPr lang="en-US" dirty="0" smtClean="0"/>
              <a:t>Code amendment for outdoor storage in B-4 (10 min.)</a:t>
            </a:r>
          </a:p>
          <a:p>
            <a:r>
              <a:rPr lang="en-US" dirty="0" smtClean="0"/>
              <a:t>Paradise Park Plaza (10 min.)</a:t>
            </a:r>
          </a:p>
          <a:p>
            <a:r>
              <a:rPr lang="en-US" dirty="0" smtClean="0"/>
              <a:t>Downtown gas station special exception (10 min.)</a:t>
            </a:r>
          </a:p>
          <a:p>
            <a:r>
              <a:rPr lang="en-US" dirty="0" smtClean="0"/>
              <a:t>Upcoming meetings</a:t>
            </a:r>
          </a:p>
          <a:p>
            <a:r>
              <a:rPr lang="en-US" dirty="0" smtClean="0"/>
              <a:t>Comments / questions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9463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851783"/>
            <a:ext cx="6347715" cy="1826581"/>
          </a:xfrm>
        </p:spPr>
        <p:txBody>
          <a:bodyPr anchor="b">
            <a:normAutofit/>
          </a:bodyPr>
          <a:lstStyle/>
          <a:p>
            <a:pPr algn="ctr"/>
            <a:r>
              <a:rPr lang="en-US" sz="3600" dirty="0" smtClean="0"/>
              <a:t>Approval of October 27, 2016 minutes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3548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US" dirty="0" smtClean="0"/>
              <a:t>Midtown Master Plan activity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" t="7306" r="21635" b="777"/>
          <a:stretch/>
        </p:blipFill>
        <p:spPr>
          <a:xfrm>
            <a:off x="196611" y="1270000"/>
            <a:ext cx="7390732" cy="5602270"/>
          </a:xfrm>
        </p:spPr>
      </p:pic>
    </p:spTree>
    <p:extLst>
      <p:ext uri="{BB962C8B-B14F-4D97-AF65-F5344CB8AC3E}">
        <p14:creationId xmlns:p14="http://schemas.microsoft.com/office/powerpoint/2010/main" val="364802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Code amendment for M-1 uses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8" y="2634594"/>
            <a:ext cx="6868887" cy="3385927"/>
          </a:xfrm>
        </p:spPr>
      </p:pic>
    </p:spTree>
    <p:extLst>
      <p:ext uri="{BB962C8B-B14F-4D97-AF65-F5344CB8AC3E}">
        <p14:creationId xmlns:p14="http://schemas.microsoft.com/office/powerpoint/2010/main" val="358813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Code amendment for outdoor storage in B-4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22" y="2634594"/>
            <a:ext cx="6717639" cy="3385927"/>
          </a:xfrm>
        </p:spPr>
      </p:pic>
    </p:spTree>
    <p:extLst>
      <p:ext uri="{BB962C8B-B14F-4D97-AF65-F5344CB8AC3E}">
        <p14:creationId xmlns:p14="http://schemas.microsoft.com/office/powerpoint/2010/main" val="338249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Paradise Park Plaza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543" y="2171455"/>
            <a:ext cx="4987704" cy="3227339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71456"/>
            <a:ext cx="4166542" cy="3219942"/>
          </a:xfrm>
        </p:spPr>
      </p:pic>
    </p:spTree>
    <p:extLst>
      <p:ext uri="{BB962C8B-B14F-4D97-AF65-F5344CB8AC3E}">
        <p14:creationId xmlns:p14="http://schemas.microsoft.com/office/powerpoint/2010/main" val="346962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Downtown gas station special exception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5" t="14294" r="36671" b="4859"/>
          <a:stretch/>
        </p:blipFill>
        <p:spPr>
          <a:xfrm rot="10800000">
            <a:off x="1345054" y="1930400"/>
            <a:ext cx="4876801" cy="4930689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855" y="2235200"/>
            <a:ext cx="5588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1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Upcoming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930400"/>
            <a:ext cx="6347714" cy="4622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Leadership Group</a:t>
            </a:r>
          </a:p>
          <a:p>
            <a:pPr lvl="1"/>
            <a:r>
              <a:rPr lang="en-US" sz="1400" dirty="0" smtClean="0"/>
              <a:t>Thursday, January 26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at 11:30 am at CSC Training Room</a:t>
            </a:r>
          </a:p>
          <a:p>
            <a:r>
              <a:rPr lang="en-US" dirty="0" smtClean="0"/>
              <a:t>City Council</a:t>
            </a:r>
          </a:p>
          <a:p>
            <a:pPr lvl="1"/>
            <a:r>
              <a:rPr lang="en-US" sz="1400" dirty="0"/>
              <a:t>Tuesday, </a:t>
            </a:r>
            <a:r>
              <a:rPr lang="en-US" sz="1400" dirty="0" smtClean="0"/>
              <a:t>December 20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at </a:t>
            </a:r>
            <a:r>
              <a:rPr lang="en-US" sz="1400" dirty="0"/>
              <a:t>4:00 pm at City Council Chambers</a:t>
            </a:r>
          </a:p>
          <a:p>
            <a:pPr lvl="1"/>
            <a:r>
              <a:rPr lang="en-US" sz="1400" dirty="0" smtClean="0"/>
              <a:t>Tuesday</a:t>
            </a:r>
            <a:r>
              <a:rPr lang="en-US" sz="1400" dirty="0"/>
              <a:t>, </a:t>
            </a:r>
            <a:r>
              <a:rPr lang="en-US" sz="1400" dirty="0" smtClean="0"/>
              <a:t>January 3</a:t>
            </a:r>
            <a:r>
              <a:rPr lang="en-US" sz="1400" baseline="30000" dirty="0" smtClean="0"/>
              <a:t>rd</a:t>
            </a:r>
            <a:r>
              <a:rPr lang="en-US" sz="1400" dirty="0" smtClean="0"/>
              <a:t> at </a:t>
            </a:r>
            <a:r>
              <a:rPr lang="en-US" sz="1400" dirty="0"/>
              <a:t>4:00 pm at City Council </a:t>
            </a:r>
            <a:r>
              <a:rPr lang="en-US" sz="1400" dirty="0" smtClean="0"/>
              <a:t>Chambers</a:t>
            </a:r>
          </a:p>
          <a:p>
            <a:pPr lvl="1"/>
            <a:r>
              <a:rPr lang="en-US" sz="1400" dirty="0"/>
              <a:t>Tuesday, January </a:t>
            </a:r>
            <a:r>
              <a:rPr lang="en-US" sz="1400" dirty="0" smtClean="0"/>
              <a:t>17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</a:t>
            </a:r>
            <a:r>
              <a:rPr lang="en-US" sz="1400" dirty="0"/>
              <a:t>at 4:00 pm at City Council Chambers</a:t>
            </a:r>
          </a:p>
          <a:p>
            <a:r>
              <a:rPr lang="en-US" dirty="0" smtClean="0"/>
              <a:t>Ocala Historic Preservation Advisory Board</a:t>
            </a:r>
            <a:endParaRPr lang="en-US" dirty="0"/>
          </a:p>
          <a:p>
            <a:pPr lvl="1"/>
            <a:r>
              <a:rPr lang="en-US" sz="1400" dirty="0" smtClean="0"/>
              <a:t>Thursday, </a:t>
            </a:r>
            <a:r>
              <a:rPr lang="en-US" sz="1400" dirty="0"/>
              <a:t>January </a:t>
            </a:r>
            <a:r>
              <a:rPr lang="en-US" sz="1400" dirty="0" smtClean="0"/>
              <a:t>5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</a:t>
            </a:r>
            <a:r>
              <a:rPr lang="en-US" sz="1400" dirty="0"/>
              <a:t>at 4:00 pm at City Council </a:t>
            </a:r>
            <a:r>
              <a:rPr lang="en-US" sz="1400" dirty="0" smtClean="0"/>
              <a:t>Chambers</a:t>
            </a:r>
          </a:p>
          <a:p>
            <a:r>
              <a:rPr lang="en-US" dirty="0" smtClean="0"/>
              <a:t>Planning and Zoning Commission</a:t>
            </a:r>
          </a:p>
          <a:p>
            <a:pPr lvl="1"/>
            <a:r>
              <a:rPr lang="en-US" sz="1400" dirty="0" smtClean="0"/>
              <a:t>Monday, December 12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at 5:30 pm at City Council Chambers</a:t>
            </a:r>
          </a:p>
          <a:p>
            <a:pPr lvl="1"/>
            <a:r>
              <a:rPr lang="en-US" sz="1400" dirty="0" smtClean="0"/>
              <a:t>Monday, January 9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at 5:30 pm at City Council Chambers</a:t>
            </a:r>
          </a:p>
          <a:p>
            <a:r>
              <a:rPr lang="en-US" dirty="0" smtClean="0"/>
              <a:t>Board of Adjustments</a:t>
            </a:r>
          </a:p>
          <a:p>
            <a:pPr lvl="1"/>
            <a:r>
              <a:rPr lang="en-US" sz="1400" dirty="0" smtClean="0"/>
              <a:t>Monday, December 19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at 5:30 pm at City Council Chambers</a:t>
            </a:r>
          </a:p>
          <a:p>
            <a:pPr lvl="1"/>
            <a:r>
              <a:rPr lang="en-US" sz="1400" dirty="0" smtClean="0"/>
              <a:t>Monday, January 16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at 5:30 pm at City Council Chambers</a:t>
            </a:r>
            <a:endParaRPr lang="en-US" sz="14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75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Ocala Default">
      <a:dk1>
        <a:srgbClr val="403624"/>
      </a:dk1>
      <a:lt1>
        <a:srgbClr val="FFFFFF"/>
      </a:lt1>
      <a:dk2>
        <a:srgbClr val="403624"/>
      </a:dk2>
      <a:lt2>
        <a:srgbClr val="FFFFFF"/>
      </a:lt2>
      <a:accent1>
        <a:srgbClr val="52BCEC"/>
      </a:accent1>
      <a:accent2>
        <a:srgbClr val="9D8C6E"/>
      </a:accent2>
      <a:accent3>
        <a:srgbClr val="E68F1B"/>
      </a:accent3>
      <a:accent4>
        <a:srgbClr val="A0CF67"/>
      </a:accent4>
      <a:accent5>
        <a:srgbClr val="766342"/>
      </a:accent5>
      <a:accent6>
        <a:srgbClr val="91D5F3"/>
      </a:accent6>
      <a:hlink>
        <a:srgbClr val="52BCEC"/>
      </a:hlink>
      <a:folHlink>
        <a:srgbClr val="1589BD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AF8FAD98-1A55-4FC5-A4E2-59F4322CEE29}" vid="{AB64E033-A60C-4A2C-B83C-D3952213DB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Ocala Default - Standard Size</Template>
  <TotalTime>557</TotalTime>
  <Words>224</Words>
  <Application>Microsoft Office PowerPoint</Application>
  <PresentationFormat>On-screen Show (4:3)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City of Ocala Leadership Group Meeting</vt:lpstr>
      <vt:lpstr>Leadership Group Meeting Agenda</vt:lpstr>
      <vt:lpstr>Approval of October 27, 2016 minutes</vt:lpstr>
      <vt:lpstr>Midtown Master Plan activity</vt:lpstr>
      <vt:lpstr>Code amendment for M-1 uses</vt:lpstr>
      <vt:lpstr>Code amendment for outdoor storage in B-4</vt:lpstr>
      <vt:lpstr>Paradise Park Plaza</vt:lpstr>
      <vt:lpstr>Downtown gas station special exception</vt:lpstr>
      <vt:lpstr>Upcoming meetings</vt:lpstr>
      <vt:lpstr>Comments / 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Ocala Leadership Group Meeting</dc:title>
  <dc:creator>David Boston</dc:creator>
  <cp:lastModifiedBy>David Boston</cp:lastModifiedBy>
  <cp:revision>15</cp:revision>
  <dcterms:created xsi:type="dcterms:W3CDTF">2016-12-05T14:52:56Z</dcterms:created>
  <dcterms:modified xsi:type="dcterms:W3CDTF">2017-01-24T17:11:37Z</dcterms:modified>
</cp:coreProperties>
</file>