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3"/>
  </p:notesMasterIdLst>
  <p:sldIdLst>
    <p:sldId id="412" r:id="rId5"/>
    <p:sldId id="399" r:id="rId6"/>
    <p:sldId id="452" r:id="rId7"/>
    <p:sldId id="441" r:id="rId8"/>
    <p:sldId id="453" r:id="rId9"/>
    <p:sldId id="407" r:id="rId10"/>
    <p:sldId id="403" r:id="rId11"/>
    <p:sldId id="37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000000"/>
    <a:srgbClr val="E2D5A3"/>
    <a:srgbClr val="E27171"/>
    <a:srgbClr val="E200A3"/>
    <a:srgbClr val="4DE1EA"/>
    <a:srgbClr val="867B3A"/>
    <a:srgbClr val="539A36"/>
    <a:srgbClr val="76B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707" autoAdjust="0"/>
  </p:normalViewPr>
  <p:slideViewPr>
    <p:cSldViewPr>
      <p:cViewPr varScale="1">
        <p:scale>
          <a:sx n="61" d="100"/>
          <a:sy n="61" d="100"/>
        </p:scale>
        <p:origin x="9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</a:t>
            </a:r>
            <a:r>
              <a:rPr lang="en-US" baseline="0" dirty="0" smtClean="0"/>
              <a:t> email to Matt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7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July 28, 2016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Midtown Master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Vacant or Underutilized Parcels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SR 40 and Magnolia Avenue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6/23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Midtown Master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7" y="1295400"/>
            <a:ext cx="9164057" cy="55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57" y="762000"/>
            <a:ext cx="7803643" cy="609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Inventory of Vacant/Underutilized Parcels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8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637"/>
            <a:ext cx="7086600" cy="13000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 40 and Magnolia Avenue Tree Planting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4097" y="1383711"/>
            <a:ext cx="7086600" cy="1509712"/>
          </a:xfrm>
        </p:spPr>
        <p:txBody>
          <a:bodyPr/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/>
              <a:t>Meet FDOT and City requirements i.e. spacing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/>
              <a:t>Low Maintenance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/>
              <a:t>Water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/>
              <a:t>Aesthetically Pleasing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3196046"/>
            <a:ext cx="91211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Thursday, August 2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August 16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Thursday, August 4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4:00 pm at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Floor CSC Training Room</a:t>
            </a:r>
          </a:p>
          <a:p>
            <a:pPr marL="914400"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Planning and Zoning Commission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August 8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Midtown Master Plan Bus Tour &amp; Stakeholder Meetings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 - Tuesday, August 8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  </a:t>
            </a:r>
            <a:r>
              <a:rPr lang="en-US" sz="1600" b="1" dirty="0" smtClean="0">
                <a:solidFill>
                  <a:srgbClr val="000000"/>
                </a:solidFill>
              </a:rPr>
              <a:t>and 9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6/23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3791DB-4DF4-4BEC-973C-7F5CE3A4F6A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5835</TotalTime>
  <Words>62</Words>
  <Application>Microsoft Office PowerPoint</Application>
  <PresentationFormat>On-screen Show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 City of Ocala Leadership Group Meeting  July 28, 2016</vt:lpstr>
      <vt:lpstr>Leadership Group Meeting Agenda</vt:lpstr>
      <vt:lpstr>Midtown Master Plan</vt:lpstr>
      <vt:lpstr>Inventory of Vacant/Underutilized Parcels</vt:lpstr>
      <vt:lpstr>SR 40 and Magnolia Avenue Tree Planting </vt:lpstr>
      <vt:lpstr>  Upcoming Meetings</vt:lpstr>
      <vt:lpstr>      Approval of 6/23 minutes</vt:lpstr>
      <vt:lpstr>Comments / Questions</vt:lpstr>
    </vt:vector>
  </TitlesOfParts>
  <Company>City of Ocala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Jennifer Normoyle</cp:lastModifiedBy>
  <cp:revision>476</cp:revision>
  <cp:lastPrinted>2016-05-24T14:39:00Z</cp:lastPrinted>
  <dcterms:created xsi:type="dcterms:W3CDTF">2012-08-06T20:29:31Z</dcterms:created>
  <dcterms:modified xsi:type="dcterms:W3CDTF">2016-07-27T14:17:08Z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