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4"/>
  </p:sldMasterIdLst>
  <p:notesMasterIdLst>
    <p:notesMasterId r:id="rId17"/>
  </p:notesMasterIdLst>
  <p:sldIdLst>
    <p:sldId id="412" r:id="rId5"/>
    <p:sldId id="399" r:id="rId6"/>
    <p:sldId id="426" r:id="rId7"/>
    <p:sldId id="447" r:id="rId8"/>
    <p:sldId id="439" r:id="rId9"/>
    <p:sldId id="445" r:id="rId10"/>
    <p:sldId id="441" r:id="rId11"/>
    <p:sldId id="444" r:id="rId12"/>
    <p:sldId id="448" r:id="rId13"/>
    <p:sldId id="407" r:id="rId14"/>
    <p:sldId id="403" r:id="rId15"/>
    <p:sldId id="37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5A3"/>
    <a:srgbClr val="E27171"/>
    <a:srgbClr val="000000"/>
    <a:srgbClr val="E200A3"/>
    <a:srgbClr val="4DE1EA"/>
    <a:srgbClr val="867B3A"/>
    <a:srgbClr val="539A36"/>
    <a:srgbClr val="76B65A"/>
    <a:srgbClr val="09B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707" autoAdjust="0"/>
  </p:normalViewPr>
  <p:slideViewPr>
    <p:cSldViewPr>
      <p:cViewPr varScale="1">
        <p:scale>
          <a:sx n="70" d="100"/>
          <a:sy n="70" d="100"/>
        </p:scale>
        <p:origin x="5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A5B7BA-579D-44BC-B964-39F1D4EC2C72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615849-DA6A-4C77-98FD-B4FCBFB397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2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Left message</a:t>
            </a:r>
            <a:r>
              <a:rPr lang="en-US" baseline="0" dirty="0" smtClean="0"/>
              <a:t> with Larry </a:t>
            </a:r>
            <a:r>
              <a:rPr lang="en-US" baseline="0" dirty="0" err="1" smtClean="0"/>
              <a:t>Miller</a:t>
            </a:r>
            <a:r>
              <a:rPr lang="en-US" dirty="0" err="1" smtClean="0">
                <a:solidFill>
                  <a:schemeClr val="bg1"/>
                </a:solidFill>
              </a:rPr>
              <a:t>Parking</a:t>
            </a:r>
            <a:r>
              <a:rPr lang="en-US" dirty="0" smtClean="0">
                <a:solidFill>
                  <a:schemeClr val="bg1"/>
                </a:solidFill>
              </a:rPr>
              <a:t> Garage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Osceola Linear Trail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Historic District Improvements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Water Main Project:  Ft King Street from SE 8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 to </a:t>
            </a:r>
            <a:r>
              <a:rPr lang="en-US" dirty="0" err="1" smtClean="0">
                <a:solidFill>
                  <a:schemeClr val="bg1"/>
                </a:solidFill>
              </a:rPr>
              <a:t>Watula</a:t>
            </a:r>
            <a:r>
              <a:rPr lang="en-US" dirty="0" smtClean="0">
                <a:solidFill>
                  <a:schemeClr val="bg1"/>
                </a:solidFill>
              </a:rPr>
              <a:t> Avenue  (estimated completion 6/22)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Farm Market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5849-DA6A-4C77-98FD-B4FCBFB397A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8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Sent</a:t>
            </a:r>
            <a:r>
              <a:rPr lang="en-US" baseline="0" dirty="0" smtClean="0"/>
              <a:t> email to Matt 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5849-DA6A-4C77-98FD-B4FCBFB397A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79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Sent</a:t>
            </a:r>
            <a:r>
              <a:rPr lang="en-US" baseline="0" dirty="0" smtClean="0"/>
              <a:t> email to Matt 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5849-DA6A-4C77-98FD-B4FCBFB397A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88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Sent</a:t>
            </a:r>
            <a:r>
              <a:rPr lang="en-US" baseline="0" dirty="0" smtClean="0"/>
              <a:t> email to Matt 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5849-DA6A-4C77-98FD-B4FCBFB397A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06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5849-DA6A-4C77-98FD-B4FCBFB397A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8A70B3-A2D1-4BE6-BF1E-C85650E01E3F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City of Ocala Leadership Group Meeting </a:t>
            </a:r>
            <a:br>
              <a:rPr lang="en-US" dirty="0" smtClean="0"/>
            </a:br>
            <a:r>
              <a:rPr lang="en-US" dirty="0" smtClean="0"/>
              <a:t>May 26, 2016</a:t>
            </a:r>
            <a:endParaRPr lang="en-US" dirty="0"/>
          </a:p>
        </p:txBody>
      </p:sp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1"/>
            <a:ext cx="2424016" cy="10667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057400" y="1295400"/>
            <a:ext cx="6705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Upcoming Meetings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382000" cy="5334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	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City Council Meeting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 Tuesday, June 7th at 4:00 pm at City Council Chambers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 Tuesday, June 21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1600" b="1" dirty="0" smtClean="0">
                <a:solidFill>
                  <a:schemeClr val="bg1"/>
                </a:solidFill>
              </a:rPr>
              <a:t> at 4:00 pm at City Council Chambers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</a:rPr>
              <a:t>Ocala Historic Preservation Advisory Board</a:t>
            </a: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  Thursday, June 2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nd</a:t>
            </a:r>
            <a:r>
              <a:rPr lang="en-US" sz="1600" b="1" dirty="0" smtClean="0">
                <a:solidFill>
                  <a:srgbClr val="000000"/>
                </a:solidFill>
              </a:rPr>
              <a:t> at 4:00 pm at 2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nd</a:t>
            </a:r>
            <a:r>
              <a:rPr lang="en-US" sz="1600" b="1" dirty="0" smtClean="0">
                <a:solidFill>
                  <a:srgbClr val="000000"/>
                </a:solidFill>
              </a:rPr>
              <a:t> Floor CSC Training Room</a:t>
            </a:r>
          </a:p>
          <a:p>
            <a:pPr marL="914400" algn="l">
              <a:spcBef>
                <a:spcPts val="0"/>
              </a:spcBef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</a:rPr>
              <a:t>Homelessness Seminar (</a:t>
            </a:r>
            <a:r>
              <a:rPr lang="en-US" sz="2400" b="1" dirty="0" err="1" smtClean="0">
                <a:solidFill>
                  <a:srgbClr val="000000"/>
                </a:solidFill>
              </a:rPr>
              <a:t>Andrae</a:t>
            </a:r>
            <a:r>
              <a:rPr lang="en-US" sz="2400" b="1" dirty="0" smtClean="0">
                <a:solidFill>
                  <a:srgbClr val="000000"/>
                </a:solidFill>
              </a:rPr>
              <a:t> Bailey)</a:t>
            </a:r>
          </a:p>
          <a:p>
            <a:pPr marL="12573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Friday, June 10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b="1" dirty="0" smtClean="0">
                <a:solidFill>
                  <a:srgbClr val="000000"/>
                </a:solidFill>
              </a:rPr>
              <a:t> at 10:30 am at the Reilly Arts Center</a:t>
            </a: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</a:rPr>
              <a:t>Planning and Zoning Commission</a:t>
            </a: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Monday, June 13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b="1" dirty="0" smtClean="0">
                <a:solidFill>
                  <a:srgbClr val="000000"/>
                </a:solidFill>
              </a:rPr>
              <a:t> at 5:30 pm at City Council Chambers </a:t>
            </a: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</a:rPr>
              <a:t>I-75 Relief Community Open House</a:t>
            </a:r>
          </a:p>
          <a:p>
            <a:pPr marL="12573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Wednesday, June 8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b="1" dirty="0" smtClean="0">
                <a:solidFill>
                  <a:srgbClr val="000000"/>
                </a:solidFill>
              </a:rPr>
              <a:t>, at 5:30 pm at the Ocala Hilton</a:t>
            </a: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</a:rPr>
              <a:t>	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1379538" lvl="3" algn="l"/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marL="917575" lvl="3" algn="l"/>
            <a:endParaRPr lang="en-US" sz="1600" b="1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6705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Approval of 4/28 minutes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382000" cy="4419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 	</a:t>
            </a: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620000" cy="53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Comments / Questions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Leadership Group Meeting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Downtown Construction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Midtown Master Plan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Paradise </a:t>
            </a:r>
            <a:r>
              <a:rPr lang="en-US" dirty="0">
                <a:solidFill>
                  <a:schemeClr val="bg1"/>
                </a:solidFill>
              </a:rPr>
              <a:t>Park Plaza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Proposed Urban Farm</a:t>
            </a:r>
          </a:p>
          <a:p>
            <a:r>
              <a:rPr lang="en-US" dirty="0">
                <a:solidFill>
                  <a:schemeClr val="bg1"/>
                </a:solidFill>
              </a:rPr>
              <a:t>Country Green Planned Development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Village </a:t>
            </a:r>
            <a:r>
              <a:rPr lang="en-US" dirty="0">
                <a:solidFill>
                  <a:schemeClr val="bg1"/>
                </a:solidFill>
              </a:rPr>
              <a:t>Green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Upcoming meetings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Approval of 4/28 Minutes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Final Comments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24016" cy="1066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71"/>
            <a:ext cx="9144000" cy="6865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13063"/>
            <a:ext cx="8229600" cy="927463"/>
          </a:xfrm>
        </p:spPr>
        <p:txBody>
          <a:bodyPr>
            <a:normAutofit/>
          </a:bodyPr>
          <a:lstStyle/>
          <a:p>
            <a:r>
              <a:rPr lang="en-US" sz="4100" dirty="0" smtClean="0"/>
              <a:t>Downtown Construction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30201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Midtown Master Plan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57" y="1295400"/>
            <a:ext cx="9164057" cy="554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304800"/>
            <a:ext cx="2514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Paradise Park Plaza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76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2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417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Urban Farm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79411"/>
            <a:ext cx="9144000" cy="544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7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Country Green Proposed Planned Development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91" t="-1876" r="6422" b="1876"/>
          <a:stretch/>
        </p:blipFill>
        <p:spPr>
          <a:xfrm>
            <a:off x="-76200" y="3203498"/>
            <a:ext cx="9220200" cy="36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09" y="4233672"/>
            <a:ext cx="3947103" cy="2624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230668"/>
            <a:ext cx="4343400" cy="2627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028" y="6531"/>
            <a:ext cx="5194326" cy="2986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2055895"/>
            <a:ext cx="5238095" cy="3466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595" y="21771"/>
            <a:ext cx="4192920" cy="2034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595" y="2739816"/>
            <a:ext cx="2667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Village Green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143"/>
            <a:ext cx="9144000" cy="462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F6477AB47604F80AF4670806A648D" ma:contentTypeVersion="0" ma:contentTypeDescription="Create a new document." ma:contentTypeScope="" ma:versionID="a16dc12d01599920e2cdd9796f6826b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F5B2CC8-E43F-4851-AFBE-A9BCD84678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5699F8-2D1E-4B59-8BE3-7C838705D0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E3791DB-4DF4-4BEC-973C-7F5CE3A4F6A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5455</TotalTime>
  <Words>105</Words>
  <Application>Microsoft Office PowerPoint</Application>
  <PresentationFormat>On-screen Show (4:3)</PresentationFormat>
  <Paragraphs>72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  City of Ocala Leadership Group Meeting  May 26, 2016</vt:lpstr>
      <vt:lpstr>Leadership Group Meeting Agenda</vt:lpstr>
      <vt:lpstr>Downtown Construction</vt:lpstr>
      <vt:lpstr>Midtown Master Plan</vt:lpstr>
      <vt:lpstr>Paradise Park Plaza</vt:lpstr>
      <vt:lpstr>Proposed Urban Farm</vt:lpstr>
      <vt:lpstr>Country Green Proposed Planned Development</vt:lpstr>
      <vt:lpstr>Concepts</vt:lpstr>
      <vt:lpstr>Village Green</vt:lpstr>
      <vt:lpstr>  Upcoming Meetings</vt:lpstr>
      <vt:lpstr>      Approval of 4/28 minutes</vt:lpstr>
      <vt:lpstr>Comments / Questions</vt:lpstr>
    </vt:vector>
  </TitlesOfParts>
  <Company>City of Ocala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jrobbins</dc:creator>
  <cp:lastModifiedBy>Jennifer Normoyle</cp:lastModifiedBy>
  <cp:revision>456</cp:revision>
  <cp:lastPrinted>2016-05-24T14:39:00Z</cp:lastPrinted>
  <dcterms:created xsi:type="dcterms:W3CDTF">2012-08-06T20:29:31Z</dcterms:created>
  <dcterms:modified xsi:type="dcterms:W3CDTF">2016-05-24T17:13:38Z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0x010100A13F6477AB47604F80AF4670806A648D</vt:lpwstr>
  </property>
</Properties>
</file>