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notesMasterIdLst>
    <p:notesMasterId r:id="rId17"/>
  </p:notesMasterIdLst>
  <p:sldIdLst>
    <p:sldId id="412" r:id="rId5"/>
    <p:sldId id="399" r:id="rId6"/>
    <p:sldId id="420" r:id="rId7"/>
    <p:sldId id="428" r:id="rId8"/>
    <p:sldId id="427" r:id="rId9"/>
    <p:sldId id="429" r:id="rId10"/>
    <p:sldId id="419" r:id="rId11"/>
    <p:sldId id="426" r:id="rId12"/>
    <p:sldId id="430" r:id="rId13"/>
    <p:sldId id="407" r:id="rId14"/>
    <p:sldId id="403" r:id="rId15"/>
    <p:sldId id="3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5A3"/>
    <a:srgbClr val="E27171"/>
    <a:srgbClr val="000000"/>
    <a:srgbClr val="E200A3"/>
    <a:srgbClr val="4DE1EA"/>
    <a:srgbClr val="867B3A"/>
    <a:srgbClr val="539A36"/>
    <a:srgbClr val="76B65A"/>
    <a:srgbClr val="09B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7" autoAdjust="0"/>
  </p:normalViewPr>
  <p:slideViewPr>
    <p:cSldViewPr>
      <p:cViewPr varScale="1">
        <p:scale>
          <a:sx n="56" d="100"/>
          <a:sy n="56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Cases:  Auto</a:t>
            </a:r>
            <a:r>
              <a:rPr lang="en-US" baseline="0" dirty="0" smtClean="0"/>
              <a:t> Upholstery Shop, Peter </a:t>
            </a:r>
            <a:r>
              <a:rPr lang="en-US" baseline="0" dirty="0" err="1" smtClean="0"/>
              <a:t>Pensa</a:t>
            </a:r>
            <a:r>
              <a:rPr lang="en-US" baseline="0" dirty="0" smtClean="0"/>
              <a:t>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February 25, 2016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1430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82000" cy="5334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City 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March 1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March 15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Ocala 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 Thursday, March 3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rd</a:t>
            </a:r>
            <a:r>
              <a:rPr lang="en-US" sz="1600" b="1" dirty="0" smtClean="0">
                <a:solidFill>
                  <a:srgbClr val="000000"/>
                </a:solidFill>
              </a:rPr>
              <a:t> at 4:00 pm at 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b="1" dirty="0" smtClean="0">
                <a:solidFill>
                  <a:srgbClr val="000000"/>
                </a:solidFill>
              </a:rPr>
              <a:t> Floor CSC Training Room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Planning and Zoning Commission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March 14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5:30 pm at City Council Chambers </a:t>
            </a:r>
          </a:p>
          <a:p>
            <a:pPr marL="914400" algn="l">
              <a:spcBef>
                <a:spcPts val="0"/>
              </a:spcBef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West Ocala Town hall meeting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Thursday, March 3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rd</a:t>
            </a:r>
            <a:r>
              <a:rPr lang="en-US" sz="1600" b="1" dirty="0" smtClean="0">
                <a:solidFill>
                  <a:srgbClr val="000000"/>
                </a:solidFill>
              </a:rPr>
              <a:t> at 6:00 pm at Howard Middle School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Tree Commission Meeting </a:t>
            </a:r>
          </a:p>
          <a:p>
            <a:pPr marL="12573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March 7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1:00 pm at </a:t>
            </a:r>
            <a:r>
              <a:rPr lang="en-US" sz="1600" b="1" dirty="0">
                <a:solidFill>
                  <a:srgbClr val="000000"/>
                </a:solidFill>
              </a:rPr>
              <a:t>2</a:t>
            </a:r>
            <a:r>
              <a:rPr lang="en-US" sz="1600" b="1" baseline="30000" dirty="0">
                <a:solidFill>
                  <a:srgbClr val="000000"/>
                </a:solidFill>
              </a:rPr>
              <a:t>nd</a:t>
            </a:r>
            <a:r>
              <a:rPr lang="en-US" sz="1600" b="1" dirty="0">
                <a:solidFill>
                  <a:srgbClr val="000000"/>
                </a:solidFill>
              </a:rPr>
              <a:t> Floor CSC Training Room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1/26 minutes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6200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Downtown Development Update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Parking Garage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Linear Trail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Private Development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US 441/Broadway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Ritter Building (Magnolia/Fort King)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Alarion</a:t>
            </a:r>
            <a:r>
              <a:rPr lang="en-US" dirty="0" smtClean="0">
                <a:solidFill>
                  <a:schemeClr val="bg1"/>
                </a:solidFill>
              </a:rPr>
              <a:t> Bank site (Osceola Avenue and SR 40)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Estella Byrd Whitman Wellness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Midtown Master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meetings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1/26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594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Downtown Parking Garage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6629"/>
            <a:ext cx="9115411" cy="4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420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654" y="18245"/>
            <a:ext cx="8229600" cy="1048555"/>
          </a:xfrm>
        </p:spPr>
        <p:txBody>
          <a:bodyPr/>
          <a:lstStyle/>
          <a:p>
            <a:r>
              <a:rPr lang="en-US" dirty="0" smtClean="0"/>
              <a:t>Osceola Linear Trail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424" y="3069774"/>
            <a:ext cx="9375755" cy="37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440"/>
            <a:ext cx="500742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 441/Broadway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26879"/>
            <a:ext cx="5029200" cy="413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9" y="0"/>
            <a:ext cx="419866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Ritter Building at Ft King/Mag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91756"/>
            <a:ext cx="6553200" cy="54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" y="685800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err="1" smtClean="0"/>
              <a:t>Alarion</a:t>
            </a:r>
            <a:r>
              <a:rPr lang="en-US" cap="none" dirty="0" smtClean="0"/>
              <a:t> Bank at Osceola / SR 40</a:t>
            </a:r>
            <a:endParaRPr lang="en-US" cap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61" y="1828801"/>
            <a:ext cx="6545215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Estella Byrd Whitman Wellness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8" t="7143" r="-558" b="10714"/>
          <a:stretch/>
        </p:blipFill>
        <p:spPr>
          <a:xfrm>
            <a:off x="1633023" y="1295400"/>
            <a:ext cx="621870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Midtown Master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7" y="1295400"/>
            <a:ext cx="9164057" cy="55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3791DB-4DF4-4BEC-973C-7F5CE3A4F6AF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4742</TotalTime>
  <Words>90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 City of Ocala Leadership Group Meeting  February 25, 2016</vt:lpstr>
      <vt:lpstr>Leadership Group Meeting Agenda</vt:lpstr>
      <vt:lpstr>Downtown Parking Garage</vt:lpstr>
      <vt:lpstr>Osceola Linear Trail</vt:lpstr>
      <vt:lpstr>US 441/Broadway</vt:lpstr>
      <vt:lpstr>Ritter Building at Ft King/Mag</vt:lpstr>
      <vt:lpstr>      </vt:lpstr>
      <vt:lpstr>Estella Byrd Whitman Wellness Center</vt:lpstr>
      <vt:lpstr>Midtown Master Plan</vt:lpstr>
      <vt:lpstr>  Upcoming Meetings</vt:lpstr>
      <vt:lpstr>      Approval of 1/26 minutes</vt:lpstr>
      <vt:lpstr>Comments / Questions</vt:lpstr>
    </vt:vector>
  </TitlesOfParts>
  <Company>City of Ocala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Jennifer Normoyle</cp:lastModifiedBy>
  <cp:revision>423</cp:revision>
  <cp:lastPrinted>2016-02-23T18:38:02Z</cp:lastPrinted>
  <dcterms:created xsi:type="dcterms:W3CDTF">2012-08-06T20:29:31Z</dcterms:created>
  <dcterms:modified xsi:type="dcterms:W3CDTF">2016-02-23T22:10:17Z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