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4"/>
  </p:sldMasterIdLst>
  <p:notesMasterIdLst>
    <p:notesMasterId r:id="rId18"/>
  </p:notesMasterIdLst>
  <p:sldIdLst>
    <p:sldId id="412" r:id="rId5"/>
    <p:sldId id="399" r:id="rId6"/>
    <p:sldId id="420" r:id="rId7"/>
    <p:sldId id="421" r:id="rId8"/>
    <p:sldId id="422" r:id="rId9"/>
    <p:sldId id="423" r:id="rId10"/>
    <p:sldId id="424" r:id="rId11"/>
    <p:sldId id="425" r:id="rId12"/>
    <p:sldId id="419" r:id="rId13"/>
    <p:sldId id="426" r:id="rId14"/>
    <p:sldId id="407" r:id="rId15"/>
    <p:sldId id="403" r:id="rId16"/>
    <p:sldId id="372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D5A3"/>
    <a:srgbClr val="E27171"/>
    <a:srgbClr val="000000"/>
    <a:srgbClr val="E200A3"/>
    <a:srgbClr val="4DE1EA"/>
    <a:srgbClr val="867B3A"/>
    <a:srgbClr val="539A36"/>
    <a:srgbClr val="76B65A"/>
    <a:srgbClr val="09B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37" autoAdjust="0"/>
  </p:normalViewPr>
  <p:slideViewPr>
    <p:cSldViewPr>
      <p:cViewPr varScale="1">
        <p:scale>
          <a:sx n="110" d="100"/>
          <a:sy n="110" d="100"/>
        </p:scale>
        <p:origin x="168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A5B7BA-579D-44BC-B964-39F1D4EC2C72}" type="datetimeFigureOut">
              <a:rPr lang="en-US" smtClean="0"/>
              <a:pPr/>
              <a:t>11/18/2015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D615849-DA6A-4C77-98FD-B4FCBFB397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2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Significant Cases:  Auto</a:t>
            </a:r>
            <a:r>
              <a:rPr lang="en-US" baseline="0" dirty="0" smtClean="0"/>
              <a:t> Upholstery Shop, Peter </a:t>
            </a:r>
            <a:r>
              <a:rPr lang="en-US" baseline="0" dirty="0" err="1" smtClean="0"/>
              <a:t>Pensa</a:t>
            </a:r>
            <a:r>
              <a:rPr lang="en-US" baseline="0" dirty="0" smtClean="0"/>
              <a:t>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15849-DA6A-4C77-98FD-B4FCBFB397A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77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11/18/2015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11/18/2015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11/18/2015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11/18/2015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11/18/2015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11/18/2015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11/18/2015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11/18/2015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11/18/2015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11/18/2015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11/18/2015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88A70B3-A2D1-4BE6-BF1E-C85650E01E3F}" type="datetimeFigureOut">
              <a:rPr lang="en-US" smtClean="0"/>
              <a:pPr/>
              <a:t>11/18/2015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City of Ocala Leadership Group Meeting </a:t>
            </a:r>
            <a:br>
              <a:rPr lang="en-US" dirty="0" smtClean="0"/>
            </a:br>
            <a:r>
              <a:rPr lang="en-US" dirty="0" smtClean="0"/>
              <a:t>November 18, </a:t>
            </a:r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1"/>
            <a:ext cx="2424016" cy="10667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42" y="-152400"/>
            <a:ext cx="8229600" cy="1143000"/>
          </a:xfrm>
        </p:spPr>
        <p:txBody>
          <a:bodyPr/>
          <a:lstStyle/>
          <a:p>
            <a:r>
              <a:rPr lang="en-US" dirty="0" smtClean="0"/>
              <a:t>Upcoming Events Downtown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989957"/>
            <a:ext cx="9144000" cy="2868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58" y="1109251"/>
            <a:ext cx="9144000" cy="289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133600" y="1143000"/>
            <a:ext cx="6705600" cy="457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Upcoming Meetings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8382000" cy="5334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	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City </a:t>
            </a:r>
            <a:r>
              <a:rPr lang="en-US" sz="2400" b="1" dirty="0" smtClean="0">
                <a:solidFill>
                  <a:schemeClr val="bg1"/>
                </a:solidFill>
              </a:rPr>
              <a:t>Council Meeting</a:t>
            </a:r>
          </a:p>
          <a:p>
            <a:pPr lvl="2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smtClean="0">
                <a:solidFill>
                  <a:schemeClr val="bg1"/>
                </a:solidFill>
              </a:rPr>
              <a:t>December 1</a:t>
            </a:r>
            <a:r>
              <a:rPr lang="en-US" sz="16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1600" b="1" dirty="0" smtClean="0">
                <a:solidFill>
                  <a:schemeClr val="bg1"/>
                </a:solidFill>
              </a:rPr>
              <a:t> at </a:t>
            </a:r>
            <a:r>
              <a:rPr lang="en-US" sz="1600" b="1" dirty="0" smtClean="0">
                <a:solidFill>
                  <a:schemeClr val="bg1"/>
                </a:solidFill>
              </a:rPr>
              <a:t>4:00 pm at City Council Chambers</a:t>
            </a:r>
          </a:p>
          <a:p>
            <a:pPr lvl="2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smtClean="0">
                <a:solidFill>
                  <a:schemeClr val="bg1"/>
                </a:solidFill>
              </a:rPr>
              <a:t>December 15</a:t>
            </a:r>
            <a:r>
              <a:rPr lang="en-US" sz="16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at 4:00 pm at City Council Chambers</a:t>
            </a:r>
          </a:p>
          <a:p>
            <a:pPr algn="l">
              <a:spcBef>
                <a:spcPts val="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Ocala Historic Preservation Advisory Board</a:t>
            </a:r>
          </a:p>
          <a:p>
            <a:pPr marL="91440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</a:rPr>
              <a:t>December 3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rd</a:t>
            </a:r>
            <a:r>
              <a:rPr lang="en-US" sz="1600" b="1" dirty="0" smtClean="0">
                <a:solidFill>
                  <a:srgbClr val="000000"/>
                </a:solidFill>
              </a:rPr>
              <a:t> at </a:t>
            </a:r>
            <a:r>
              <a:rPr lang="en-US" sz="1600" b="1" dirty="0" smtClean="0">
                <a:solidFill>
                  <a:srgbClr val="000000"/>
                </a:solidFill>
              </a:rPr>
              <a:t>4:00 pm at 2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nd</a:t>
            </a:r>
            <a:r>
              <a:rPr lang="en-US" sz="1600" b="1" dirty="0" smtClean="0">
                <a:solidFill>
                  <a:srgbClr val="000000"/>
                </a:solidFill>
              </a:rPr>
              <a:t> Floor CSC Training </a:t>
            </a:r>
            <a:r>
              <a:rPr lang="en-US" sz="1600" b="1" dirty="0" smtClean="0">
                <a:solidFill>
                  <a:srgbClr val="000000"/>
                </a:solidFill>
              </a:rPr>
              <a:t>Room</a:t>
            </a:r>
          </a:p>
          <a:p>
            <a:pPr marL="914400" algn="l">
              <a:spcBef>
                <a:spcPts val="0"/>
              </a:spcBef>
              <a:buFont typeface="Arial" pitchFamily="34" charset="0"/>
              <a:buChar char="•"/>
            </a:pPr>
            <a:endParaRPr lang="en-US" sz="1600" b="1" dirty="0">
              <a:solidFill>
                <a:srgbClr val="000000"/>
              </a:solidFill>
            </a:endParaRPr>
          </a:p>
          <a:p>
            <a:pPr marL="914400" algn="l">
              <a:spcBef>
                <a:spcPts val="0"/>
              </a:spcBef>
              <a:buFont typeface="Arial" pitchFamily="34" charset="0"/>
              <a:buChar char="•"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	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marL="914400" algn="l">
              <a:spcBef>
                <a:spcPts val="0"/>
              </a:spcBef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marL="1379538" lvl="3" algn="l"/>
            <a:r>
              <a:rPr lang="en-US" sz="2400" b="1" dirty="0" smtClean="0">
                <a:solidFill>
                  <a:schemeClr val="bg1"/>
                </a:solidFill>
              </a:rPr>
              <a:t> </a:t>
            </a:r>
          </a:p>
          <a:p>
            <a:pPr marL="917575" lvl="3" algn="l"/>
            <a:endParaRPr lang="en-US" sz="1600" b="1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 	</a:t>
            </a:r>
            <a:endParaRPr lang="en-US" sz="1400" dirty="0" smtClean="0">
              <a:solidFill>
                <a:schemeClr val="bg1"/>
              </a:solidFill>
            </a:endParaRPr>
          </a:p>
          <a:p>
            <a:pPr lvl="0" algn="l"/>
            <a:endParaRPr lang="en-US" sz="1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67056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Approval of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10/22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minutes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533400" y="2286000"/>
            <a:ext cx="8382000" cy="44196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  	</a:t>
            </a:r>
          </a:p>
          <a:p>
            <a:pPr algn="l">
              <a:buFont typeface="Arial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 	</a:t>
            </a:r>
            <a:endParaRPr lang="en-US" sz="1400" dirty="0" smtClean="0">
              <a:solidFill>
                <a:schemeClr val="bg1"/>
              </a:solidFill>
            </a:endParaRPr>
          </a:p>
          <a:p>
            <a:pPr lvl="0" algn="l"/>
            <a:endParaRPr lang="en-US" sz="1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14400" y="1295400"/>
            <a:ext cx="7620000" cy="5334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Comments / Questions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Leadership Group Meeting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70916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West Ocala CRA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Downtown Hotel Project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SR </a:t>
            </a:r>
            <a:r>
              <a:rPr lang="en-US" dirty="0" smtClean="0">
                <a:solidFill>
                  <a:schemeClr val="bg1"/>
                </a:solidFill>
              </a:rPr>
              <a:t>40 and US 27 Corridors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Upcoming Events Downtown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Upcoming </a:t>
            </a:r>
            <a:r>
              <a:rPr lang="en-US" dirty="0" smtClean="0">
                <a:solidFill>
                  <a:schemeClr val="bg1"/>
                </a:solidFill>
              </a:rPr>
              <a:t>meetings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Approval of </a:t>
            </a:r>
            <a:r>
              <a:rPr lang="en-US" dirty="0" smtClean="0">
                <a:solidFill>
                  <a:schemeClr val="bg1"/>
                </a:solidFill>
              </a:rPr>
              <a:t>10/22 </a:t>
            </a:r>
            <a:r>
              <a:rPr lang="en-US" dirty="0" smtClean="0">
                <a:solidFill>
                  <a:schemeClr val="bg1"/>
                </a:solidFill>
              </a:rPr>
              <a:t>Minutes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Final Comments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Ocala_Logo_Stand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24016" cy="10667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Ocala CRA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692" y="1600200"/>
            <a:ext cx="7884616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9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Downtown Hotel Project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52600"/>
            <a:ext cx="9176945" cy="510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61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Downtown Hotel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23238"/>
            <a:ext cx="9144000" cy="43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08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Downtown Hotel Project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63278"/>
            <a:ext cx="9124406" cy="44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09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Downtown Hotel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8800"/>
            <a:ext cx="9166782" cy="50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8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Downtown Hotel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503593"/>
            <a:ext cx="9144000" cy="535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67056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SR 40 and US 27 Corridor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533400" y="2109376"/>
            <a:ext cx="8382000" cy="4419600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	North </a:t>
            </a:r>
            <a:r>
              <a:rPr lang="en-US" b="1" dirty="0">
                <a:solidFill>
                  <a:schemeClr val="bg1"/>
                </a:solidFill>
              </a:rPr>
              <a:t>Magnolia </a:t>
            </a:r>
            <a:r>
              <a:rPr lang="en-US" b="1" dirty="0" smtClean="0">
                <a:solidFill>
                  <a:schemeClr val="bg1"/>
                </a:solidFill>
              </a:rPr>
              <a:t>Area</a:t>
            </a:r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	Phoenix Heights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	East </a:t>
            </a:r>
            <a:r>
              <a:rPr lang="en-US" b="1" dirty="0">
                <a:solidFill>
                  <a:schemeClr val="bg1"/>
                </a:solidFill>
              </a:rPr>
              <a:t>SR </a:t>
            </a:r>
            <a:r>
              <a:rPr lang="en-US" b="1" dirty="0" smtClean="0">
                <a:solidFill>
                  <a:schemeClr val="bg1"/>
                </a:solidFill>
              </a:rPr>
              <a:t>40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	West </a:t>
            </a:r>
            <a:r>
              <a:rPr lang="en-US" b="1" dirty="0">
                <a:solidFill>
                  <a:schemeClr val="bg1"/>
                </a:solidFill>
              </a:rPr>
              <a:t>SR 40 Corridor</a:t>
            </a:r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	US </a:t>
            </a:r>
            <a:r>
              <a:rPr lang="en-US" b="1" dirty="0">
                <a:solidFill>
                  <a:schemeClr val="bg1"/>
                </a:solidFill>
              </a:rPr>
              <a:t>27</a:t>
            </a:r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	</a:t>
            </a:r>
          </a:p>
          <a:p>
            <a:pPr algn="l">
              <a:buFont typeface="Arial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 	</a:t>
            </a:r>
            <a:endParaRPr lang="en-US" sz="1400" dirty="0" smtClean="0">
              <a:solidFill>
                <a:schemeClr val="bg1"/>
              </a:solidFill>
            </a:endParaRPr>
          </a:p>
          <a:p>
            <a:pPr lvl="0" algn="l"/>
            <a:endParaRPr lang="en-US" sz="1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3F6477AB47604F80AF4670806A648D" ma:contentTypeVersion="0" ma:contentTypeDescription="Create a new document." ma:contentTypeScope="" ma:versionID="a16dc12d01599920e2cdd9796f6826b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5699F8-2D1E-4B59-8BE3-7C838705D0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4E3791DB-4DF4-4BEC-973C-7F5CE3A4F6AF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F5B2CC8-E43F-4851-AFBE-A9BCD84678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4325</TotalTime>
  <Words>60</Words>
  <Application>Microsoft Office PowerPoint</Application>
  <PresentationFormat>On-screen Show (4:3)</PresentationFormat>
  <Paragraphs>57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Book Antiqua</vt:lpstr>
      <vt:lpstr>Calibri</vt:lpstr>
      <vt:lpstr>Lucida Sans</vt:lpstr>
      <vt:lpstr>Wingdings</vt:lpstr>
      <vt:lpstr>Wingdings 2</vt:lpstr>
      <vt:lpstr>Wingdings 3</vt:lpstr>
      <vt:lpstr>Apex</vt:lpstr>
      <vt:lpstr>  City of Ocala Leadership Group Meeting  November 18, 2015</vt:lpstr>
      <vt:lpstr>Leadership Group Meeting Agenda</vt:lpstr>
      <vt:lpstr>West Ocala CRA</vt:lpstr>
      <vt:lpstr>Downtown Hotel Project</vt:lpstr>
      <vt:lpstr>Downtown Hotel</vt:lpstr>
      <vt:lpstr>Downtown Hotel Project</vt:lpstr>
      <vt:lpstr>Downtown Hotel</vt:lpstr>
      <vt:lpstr>Downtown Hotel</vt:lpstr>
      <vt:lpstr>      SR 40 and US 27 Corridor</vt:lpstr>
      <vt:lpstr>Upcoming Events Downtown</vt:lpstr>
      <vt:lpstr>  Upcoming Meetings</vt:lpstr>
      <vt:lpstr>      Approval of 10/22 minutes</vt:lpstr>
      <vt:lpstr>Comments / Questions</vt:lpstr>
    </vt:vector>
  </TitlesOfParts>
  <Company>City of Ocala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jrobbins</dc:creator>
  <cp:lastModifiedBy>Michael Daniels</cp:lastModifiedBy>
  <cp:revision>403</cp:revision>
  <dcterms:created xsi:type="dcterms:W3CDTF">2012-08-06T20:29:31Z</dcterms:created>
  <dcterms:modified xsi:type="dcterms:W3CDTF">2015-11-18T17:29:08Z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0x010100A13F6477AB47604F80AF4670806A648D</vt:lpwstr>
  </property>
</Properties>
</file>