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notesMasterIdLst>
    <p:notesMasterId r:id="rId17"/>
  </p:notesMasterIdLst>
  <p:sldIdLst>
    <p:sldId id="412" r:id="rId5"/>
    <p:sldId id="399" r:id="rId6"/>
    <p:sldId id="407" r:id="rId7"/>
    <p:sldId id="416" r:id="rId8"/>
    <p:sldId id="422" r:id="rId9"/>
    <p:sldId id="415" r:id="rId10"/>
    <p:sldId id="414" r:id="rId11"/>
    <p:sldId id="417" r:id="rId12"/>
    <p:sldId id="421" r:id="rId13"/>
    <p:sldId id="419" r:id="rId14"/>
    <p:sldId id="403" r:id="rId15"/>
    <p:sldId id="3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5A3"/>
    <a:srgbClr val="E200A3"/>
    <a:srgbClr val="000000"/>
    <a:srgbClr val="4DE1EA"/>
    <a:srgbClr val="867B3A"/>
    <a:srgbClr val="539A36"/>
    <a:srgbClr val="76B65A"/>
    <a:srgbClr val="09BF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37" autoAdjust="0"/>
  </p:normalViewPr>
  <p:slideViewPr>
    <p:cSldViewPr>
      <p:cViewPr>
        <p:scale>
          <a:sx n="100" d="100"/>
          <a:sy n="100" d="100"/>
        </p:scale>
        <p:origin x="-124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Cases:  Auto</a:t>
            </a:r>
            <a:r>
              <a:rPr lang="en-US" baseline="0" dirty="0" smtClean="0"/>
              <a:t> Upholstery Shop, Peter </a:t>
            </a:r>
            <a:r>
              <a:rPr lang="en-US" baseline="0" dirty="0" err="1" smtClean="0"/>
              <a:t>Pensa</a:t>
            </a:r>
            <a:r>
              <a:rPr lang="en-US" baseline="0" dirty="0" smtClean="0"/>
              <a:t>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September 24,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SR 40 and US 27 Corridor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8/27 minutes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6200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Public</a:t>
            </a:r>
            <a:r>
              <a:rPr lang="en-US" dirty="0" smtClean="0">
                <a:solidFill>
                  <a:schemeClr val="bg1"/>
                </a:solidFill>
              </a:rPr>
              <a:t> Market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Property Maintenance Ordinance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SR 40 and US 27 Corridors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Pre-Treatment Facility Special Exception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</a:t>
            </a:r>
            <a:r>
              <a:rPr lang="en-US" dirty="0" smtClean="0">
                <a:solidFill>
                  <a:schemeClr val="bg1"/>
                </a:solidFill>
              </a:rPr>
              <a:t>meetings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</a:t>
            </a:r>
            <a:r>
              <a:rPr lang="en-US" dirty="0" smtClean="0">
                <a:solidFill>
                  <a:schemeClr val="bg1"/>
                </a:solidFill>
              </a:rPr>
              <a:t>8/24 </a:t>
            </a:r>
            <a:r>
              <a:rPr lang="en-US" dirty="0" smtClean="0">
                <a:solidFill>
                  <a:schemeClr val="bg1"/>
                </a:solidFill>
              </a:rPr>
              <a:t>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1430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82000" cy="5334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City </a:t>
            </a:r>
            <a:r>
              <a:rPr lang="en-US" sz="2400" b="1" dirty="0" smtClean="0">
                <a:solidFill>
                  <a:schemeClr val="bg1"/>
                </a:solidFill>
              </a:rPr>
              <a:t>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October 6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</a:t>
            </a:r>
            <a:r>
              <a:rPr lang="en-US" sz="1600" b="1" dirty="0" smtClean="0">
                <a:solidFill>
                  <a:schemeClr val="bg1"/>
                </a:solidFill>
              </a:rPr>
              <a:t>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October 20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</a:t>
            </a:r>
            <a:r>
              <a:rPr lang="en-US" sz="1600" b="1" dirty="0" smtClean="0">
                <a:solidFill>
                  <a:schemeClr val="bg1"/>
                </a:solidFill>
              </a:rPr>
              <a:t>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Ocala </a:t>
            </a:r>
            <a:r>
              <a:rPr lang="en-US" sz="2400" b="1" dirty="0" smtClean="0">
                <a:solidFill>
                  <a:srgbClr val="000000"/>
                </a:solidFill>
              </a:rPr>
              <a:t>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</a:rPr>
              <a:t>October 1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st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at 4:00 pm at 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b="1" dirty="0" smtClean="0">
                <a:solidFill>
                  <a:srgbClr val="000000"/>
                </a:solidFill>
              </a:rPr>
              <a:t> Floor CSC Training Room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Market Ventures Site Visit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Meeting with 2035 Leadership Group, 2:15 – 3:00 pm at CEP Board Room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(310 SE 3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1600" b="1" dirty="0" smtClean="0">
                <a:solidFill>
                  <a:schemeClr val="bg1"/>
                </a:solidFill>
              </a:rPr>
              <a:t> Street)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Planning </a:t>
            </a:r>
            <a:r>
              <a:rPr lang="en-US" sz="2400" b="1" dirty="0" smtClean="0">
                <a:solidFill>
                  <a:schemeClr val="bg1"/>
                </a:solidFill>
              </a:rPr>
              <a:t>and Zoning Commission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</a:rPr>
              <a:t>October 12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at 5:30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Board </a:t>
            </a:r>
            <a:r>
              <a:rPr lang="en-US" sz="2400" b="1" dirty="0" smtClean="0">
                <a:solidFill>
                  <a:schemeClr val="bg1"/>
                </a:solidFill>
              </a:rPr>
              <a:t>of Adjustment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 </a:t>
            </a:r>
            <a:r>
              <a:rPr lang="en-US" sz="1600" b="1" dirty="0" smtClean="0">
                <a:solidFill>
                  <a:schemeClr val="bg1"/>
                </a:solidFill>
              </a:rPr>
              <a:t>October 19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</a:t>
            </a:r>
            <a:r>
              <a:rPr lang="en-US" sz="1600" b="1" dirty="0" smtClean="0">
                <a:solidFill>
                  <a:schemeClr val="bg1"/>
                </a:solidFill>
              </a:rPr>
              <a:t>5:30 pm at City Council Chambers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038600" y="0"/>
            <a:ext cx="5410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Public Market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97949"/>
            <a:ext cx="9143999" cy="53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67000" y="4572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Public Market—Site Ventures itinerary</a:t>
            </a: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904875"/>
            <a:ext cx="76104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391400" cy="762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E2D5A3"/>
                </a:solidFill>
              </a:rPr>
              <a:t>Property maintenance ordinance</a:t>
            </a:r>
            <a:endParaRPr lang="en-US" sz="3200" dirty="0" smtClean="0">
              <a:solidFill>
                <a:srgbClr val="E2D5A3"/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SR 40 and US 27 Corridor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77" y="0"/>
            <a:ext cx="6558023" cy="68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6019800" cy="914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Pre-treatment facility Special Exception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99" t="1103" r="23188"/>
          <a:stretch>
            <a:fillRect/>
          </a:stretch>
        </p:blipFill>
        <p:spPr bwMode="auto">
          <a:xfrm>
            <a:off x="5257800" y="0"/>
            <a:ext cx="3929560" cy="68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85" t="22873" r="35593" b="21215"/>
          <a:stretch>
            <a:fillRect/>
          </a:stretch>
        </p:blipFill>
        <p:spPr bwMode="auto">
          <a:xfrm>
            <a:off x="0" y="3429000"/>
            <a:ext cx="52578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533400"/>
            <a:ext cx="5029200" cy="9144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Pre-treatment facility </a:t>
            </a:r>
            <a:b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Special Exception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E3791DB-4DF4-4BEC-973C-7F5CE3A4F6AF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4200</TotalTime>
  <Words>52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  City of Ocala Leadership Group Meeting  September 24, 2015</vt:lpstr>
      <vt:lpstr>Leadership Group Meeting Agenda</vt:lpstr>
      <vt:lpstr>  Upcoming Meetings</vt:lpstr>
      <vt:lpstr>      Public Market</vt:lpstr>
      <vt:lpstr>      Public Market—Site Ventures itinerary</vt:lpstr>
      <vt:lpstr>Property maintenance ordinance</vt:lpstr>
      <vt:lpstr>      SR 40 and US 27 Corridor</vt:lpstr>
      <vt:lpstr>      Pre-treatment facility Special Exception</vt:lpstr>
      <vt:lpstr>      Pre-treatment facility  Special Exception</vt:lpstr>
      <vt:lpstr>      SR 40 and US 27 Corridor</vt:lpstr>
      <vt:lpstr>      Approval of 8/27 minutes</vt:lpstr>
      <vt:lpstr>Comments / Questions</vt:lpstr>
    </vt:vector>
  </TitlesOfParts>
  <Company>City of Ocala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MDaniels</cp:lastModifiedBy>
  <cp:revision>392</cp:revision>
  <dcterms:created xsi:type="dcterms:W3CDTF">2012-08-06T20:29:31Z</dcterms:created>
  <dcterms:modified xsi:type="dcterms:W3CDTF">2015-09-22T21:17:29Z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